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2.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256" r:id="rId2"/>
    <p:sldId id="472"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469" r:id="rId29"/>
    <p:sldId id="470" r:id="rId30"/>
    <p:sldId id="471" r:id="rId31"/>
    <p:sldId id="367" r:id="rId32"/>
    <p:sldId id="368" r:id="rId33"/>
    <p:sldId id="369" r:id="rId34"/>
    <p:sldId id="370" r:id="rId35"/>
    <p:sldId id="294" r:id="rId36"/>
    <p:sldId id="371" r:id="rId37"/>
    <p:sldId id="373" r:id="rId38"/>
    <p:sldId id="372" r:id="rId39"/>
    <p:sldId id="378" r:id="rId40"/>
    <p:sldId id="349" r:id="rId41"/>
    <p:sldId id="374" r:id="rId42"/>
    <p:sldId id="376" r:id="rId43"/>
    <p:sldId id="379" r:id="rId44"/>
    <p:sldId id="350" r:id="rId45"/>
    <p:sldId id="381" r:id="rId46"/>
    <p:sldId id="382" r:id="rId47"/>
    <p:sldId id="383" r:id="rId48"/>
    <p:sldId id="380" r:id="rId49"/>
    <p:sldId id="384" r:id="rId50"/>
    <p:sldId id="385" r:id="rId51"/>
    <p:sldId id="401" r:id="rId52"/>
    <p:sldId id="402" r:id="rId53"/>
    <p:sldId id="386" r:id="rId54"/>
    <p:sldId id="387" r:id="rId55"/>
    <p:sldId id="298" r:id="rId56"/>
    <p:sldId id="299" r:id="rId57"/>
    <p:sldId id="388" r:id="rId58"/>
    <p:sldId id="406" r:id="rId59"/>
    <p:sldId id="405" r:id="rId60"/>
    <p:sldId id="403" r:id="rId61"/>
    <p:sldId id="389" r:id="rId62"/>
    <p:sldId id="407" r:id="rId63"/>
    <p:sldId id="392" r:id="rId64"/>
    <p:sldId id="404" r:id="rId65"/>
    <p:sldId id="398" r:id="rId66"/>
    <p:sldId id="399" r:id="rId67"/>
    <p:sldId id="393" r:id="rId68"/>
    <p:sldId id="394" r:id="rId69"/>
    <p:sldId id="396" r:id="rId70"/>
    <p:sldId id="408" r:id="rId71"/>
    <p:sldId id="297" r:id="rId72"/>
    <p:sldId id="304" r:id="rId73"/>
    <p:sldId id="303" r:id="rId74"/>
    <p:sldId id="305" r:id="rId75"/>
    <p:sldId id="390" r:id="rId76"/>
    <p:sldId id="400" r:id="rId77"/>
  </p:sldIdLst>
  <p:sldSz cx="18288000" cy="10287000"/>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Gidole" panose="020B0604020202020204"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panose="02000000000000000000" pitchFamily="2" charset="0"/>
      <p:regular r:id="rId90"/>
      <p:bold r:id="rId91"/>
      <p:italic r:id="rId92"/>
      <p:boldItalic r:id="rId93"/>
    </p:embeddedFont>
    <p:embeddedFont>
      <p:font typeface="Roboto Mono" panose="00000009000000000000" pitchFamily="49"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472"/>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 id="469"/>
            <p14:sldId id="470"/>
            <p14:sldId id="471"/>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63" d="100"/>
          <a:sy n="63" d="100"/>
        </p:scale>
        <p:origin x="1245" y="63"/>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8.em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6.jp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3.jpe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hyperlink" Target="https://github.com/gadenbuie/tidyexplain#mutating-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5.gif"/><Relationship Id="rId4" Type="http://schemas.openxmlformats.org/officeDocument/2006/relationships/hyperlink" Target="https://github.com/gadenbuie/tidyexplain#mutating-joi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2642538" y="1211424"/>
            <a:ext cx="13130342" cy="56192"/>
          </a:xfrm>
          <a:prstGeom prst="rect">
            <a:avLst/>
          </a:prstGeom>
          <a:solidFill>
            <a:srgbClr val="3D3935"/>
          </a:solidFill>
        </p:spPr>
        <p:txBody>
          <a:bodyPr/>
          <a:lstStyle/>
          <a:p>
            <a:endParaRPr lang="en-US"/>
          </a:p>
        </p:txBody>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DATA WRANGLING IN EXCEL WITH POWER QUERY</a:t>
            </a:r>
            <a:endParaRPr lang="en-US" sz="10000" spc="600" dirty="0">
              <a:solidFill>
                <a:srgbClr val="000000"/>
              </a:solidFill>
              <a:latin typeface="League Spartan Bold"/>
            </a:endParaRPr>
          </a:p>
        </p:txBody>
      </p:sp>
      <p:pic>
        <p:nvPicPr>
          <p:cNvPr id="10" name="Picture 9" descr="A logo for a university&#10;&#10;Description automatically generated">
            <a:extLst>
              <a:ext uri="{FF2B5EF4-FFF2-40B4-BE49-F238E27FC236}">
                <a16:creationId xmlns:a16="http://schemas.microsoft.com/office/drawing/2014/main" id="{9897ABEA-61D7-98D0-D1C9-71A7F7B37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 y="7347595"/>
            <a:ext cx="3574542" cy="29534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pic>
        <p:nvPicPr>
          <p:cNvPr id="9" name="Picture 8" descr="A black text on a white background&#10;&#10;Description automatically generated">
            <a:extLst>
              <a:ext uri="{FF2B5EF4-FFF2-40B4-BE49-F238E27FC236}">
                <a16:creationId xmlns:a16="http://schemas.microsoft.com/office/drawing/2014/main" id="{1F4E19C3-A021-BD86-6807-BD4AF3729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233" y="525014"/>
            <a:ext cx="4246418" cy="5546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692" y="2968810"/>
            <a:ext cx="5535359" cy="3684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691" y="6002696"/>
            <a:ext cx="7448309" cy="546268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AB0E090F-E898-57D1-3138-31FC585F6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58300"/>
            <a:ext cx="6044794" cy="1021080"/>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pic>
        <p:nvPicPr>
          <p:cNvPr id="3" name="Picture 2" descr="A black text on a white background&#10;&#10;Description automatically generated">
            <a:extLst>
              <a:ext uri="{FF2B5EF4-FFF2-40B4-BE49-F238E27FC236}">
                <a16:creationId xmlns:a16="http://schemas.microsoft.com/office/drawing/2014/main" id="{B08C3FE9-3E1D-021D-E294-D933390BB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37880"/>
            <a:ext cx="7394790" cy="1249120"/>
          </a:xfrm>
          <a:prstGeom prst="rect">
            <a:avLst/>
          </a:prstGeom>
        </p:spPr>
      </p:pic>
    </p:spTree>
    <p:extLst>
      <p:ext uri="{BB962C8B-B14F-4D97-AF65-F5344CB8AC3E}">
        <p14:creationId xmlns:p14="http://schemas.microsoft.com/office/powerpoint/2010/main" val="305947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22738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pic>
        <p:nvPicPr>
          <p:cNvPr id="9" name="Picture 8" descr="A black text on a white background&#10;&#10;Description automatically generated">
            <a:extLst>
              <a:ext uri="{FF2B5EF4-FFF2-40B4-BE49-F238E27FC236}">
                <a16:creationId xmlns:a16="http://schemas.microsoft.com/office/drawing/2014/main" id="{0CE14899-827F-E517-2E57-668E44345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400728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pic>
        <p:nvPicPr>
          <p:cNvPr id="9" name="Picture 8" descr="A black text on a white background&#10;&#10;Description automatically generated">
            <a:extLst>
              <a:ext uri="{FF2B5EF4-FFF2-40B4-BE49-F238E27FC236}">
                <a16:creationId xmlns:a16="http://schemas.microsoft.com/office/drawing/2014/main" id="{F6C57439-EA3D-F21D-B027-D1D20EFC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5193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txBody>
            <a:bodyPr/>
            <a:lstStyle/>
            <a:p>
              <a:endParaRPr lang="en-US"/>
            </a:p>
          </p:txBody>
        </p:sp>
      </p:grpSp>
      <p:sp>
        <p:nvSpPr>
          <p:cNvPr id="6" name="AutoShape 6"/>
          <p:cNvSpPr/>
          <p:nvPr/>
        </p:nvSpPr>
        <p:spPr>
          <a:xfrm>
            <a:off x="9144000" y="2143604"/>
            <a:ext cx="9466400" cy="56192"/>
          </a:xfrm>
          <a:prstGeom prst="rect">
            <a:avLst/>
          </a:prstGeom>
          <a:solidFill>
            <a:srgbClr val="000000"/>
          </a:solidFill>
        </p:spPr>
        <p:txBody>
          <a:bodyPr/>
          <a:lstStyle/>
          <a:p>
            <a:endParaRPr lang="en-US"/>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pic>
        <p:nvPicPr>
          <p:cNvPr id="9" name="Picture 8" descr="A black text on a white background&#10;&#10;Description automatically generated">
            <a:extLst>
              <a:ext uri="{FF2B5EF4-FFF2-40B4-BE49-F238E27FC236}">
                <a16:creationId xmlns:a16="http://schemas.microsoft.com/office/drawing/2014/main" id="{EF04D7F2-06A2-CA92-06F4-EEB3AE617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82236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Month.</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pic>
        <p:nvPicPr>
          <p:cNvPr id="9" name="Picture 8" descr="A black text on a white background&#10;&#10;Description automatically generated">
            <a:extLst>
              <a:ext uri="{FF2B5EF4-FFF2-40B4-BE49-F238E27FC236}">
                <a16:creationId xmlns:a16="http://schemas.microsoft.com/office/drawing/2014/main" id="{4015EA0E-0F47-25EF-ADD4-528E579B9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382167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(Each variable should have its </a:t>
            </a:r>
            <a:r>
              <a:rPr lang="en-US" sz="4000">
                <a:latin typeface="Gidole" panose="02000503000000000000" pitchFamily="50" charset="0"/>
                <a:ea typeface="Roboto Mono" pitchFamily="2" charset="0"/>
              </a:rPr>
              <a:t>own column)</a:t>
            </a:r>
            <a:endParaRPr lang="en-US" sz="4000" dirty="0">
              <a:latin typeface="Gidole" panose="02000503000000000000" pitchFamily="50"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pic>
        <p:nvPicPr>
          <p:cNvPr id="10" name="Picture 9" descr="A black text on a white background&#10;&#10;Description automatically generated">
            <a:extLst>
              <a:ext uri="{FF2B5EF4-FFF2-40B4-BE49-F238E27FC236}">
                <a16:creationId xmlns:a16="http://schemas.microsoft.com/office/drawing/2014/main" id="{88C3BEB2-5A70-01DC-ADA7-BBB62A7DC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pic>
        <p:nvPicPr>
          <p:cNvPr id="9" name="Picture 8" descr="A black text on a white background&#10;&#10;Description automatically generated">
            <a:extLst>
              <a:ext uri="{FF2B5EF4-FFF2-40B4-BE49-F238E27FC236}">
                <a16:creationId xmlns:a16="http://schemas.microsoft.com/office/drawing/2014/main" id="{CCAC0DA3-7802-F6E3-5231-91009E9F9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60375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txBody>
          <a:bodyPr/>
          <a:lstStyle/>
          <a:p>
            <a:endParaRPr lang="en-US"/>
          </a:p>
        </p:txBody>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pic>
        <p:nvPicPr>
          <p:cNvPr id="9" name="Picture 8" descr="A black text on a white background&#10;&#10;Description automatically generated">
            <a:extLst>
              <a:ext uri="{FF2B5EF4-FFF2-40B4-BE49-F238E27FC236}">
                <a16:creationId xmlns:a16="http://schemas.microsoft.com/office/drawing/2014/main" id="{F7AA771C-C9AD-6169-2538-CAA7A34D4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1" y="8180"/>
            <a:ext cx="7394790" cy="1249120"/>
          </a:xfrm>
          <a:prstGeom prst="rect">
            <a:avLst/>
          </a:prstGeom>
        </p:spPr>
      </p:pic>
    </p:spTree>
    <p:extLst>
      <p:ext uri="{BB962C8B-B14F-4D97-AF65-F5344CB8AC3E}">
        <p14:creationId xmlns:p14="http://schemas.microsoft.com/office/powerpoint/2010/main" val="110353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txBody>
          <a:bodyPr/>
          <a:lstStyle/>
          <a:p>
            <a:endParaRPr lang="en-US"/>
          </a:p>
        </p:txBody>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txBody>
          <a:bodyPr/>
          <a:lstStyle/>
          <a:p>
            <a:endParaRPr lang="en-US"/>
          </a:p>
        </p:txBody>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txBody>
            <a:bodyPr/>
            <a:lstStyle/>
            <a:p>
              <a:endParaRPr lang="en-US"/>
            </a:p>
          </p:txBody>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txBody>
            <a:bodyPr/>
            <a:lstStyle/>
            <a:p>
              <a:endParaRPr lang="en-US"/>
            </a:p>
          </p:txBody>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40BDFADB-0EA9-FC05-4CC5-B453A1D2E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15020"/>
            <a:ext cx="7394790" cy="12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txBody>
          <a:bodyPr/>
          <a:lstStyle/>
          <a:p>
            <a:endParaRPr lang="en-US"/>
          </a:p>
        </p:txBody>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txBody>
            <a:bodyPr/>
            <a:lstStyle/>
            <a:p>
              <a:endParaRPr lang="en-US"/>
            </a:p>
          </p:txBody>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txBody>
            <a:bodyPr/>
            <a:lstStyle/>
            <a:p>
              <a:endParaRPr lang="en-US"/>
            </a:p>
          </p:txBody>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txBody>
          <a:bodyPr/>
          <a:lstStyle/>
          <a:p>
            <a:endParaRPr lang="en-US"/>
          </a:p>
        </p:txBody>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txBody>
            <a:bodyPr/>
            <a:lstStyle/>
            <a:p>
              <a:endParaRPr lang="en-US"/>
            </a:p>
          </p:txBody>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txBody>
            <a:bodyPr/>
            <a:lstStyle/>
            <a:p>
              <a:endParaRPr lang="en-US"/>
            </a:p>
          </p:txBody>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TotalTime>
  <Words>4344</Words>
  <Application>Microsoft Office PowerPoint</Application>
  <PresentationFormat>Custom</PresentationFormat>
  <Paragraphs>439</Paragraphs>
  <Slides>76</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League Spartan Italics</vt:lpstr>
      <vt:lpstr>Aliens &amp; cows</vt:lpstr>
      <vt:lpstr>Gidole</vt:lpstr>
      <vt:lpstr>League Spartan Bold</vt:lpstr>
      <vt:lpstr>Roboto Mono</vt:lpstr>
      <vt:lpstr>Normafixed Tryout</vt:lpstr>
      <vt:lpstr>Arial</vt:lpstr>
      <vt:lpstr>Roboto</vt:lpstr>
      <vt:lpstr>Open Sans Extra Bold</vt:lpstr>
      <vt:lpstr>League Spartan</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113</cp:revision>
  <dcterms:created xsi:type="dcterms:W3CDTF">2006-08-16T00:00:00Z</dcterms:created>
  <dcterms:modified xsi:type="dcterms:W3CDTF">2023-09-07T15:41:22Z</dcterms:modified>
  <dc:identifier>DADurESpNu8</dc:identifier>
</cp:coreProperties>
</file>